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30240288" cy="42479913"/>
  <p:notesSz cx="6858000" cy="9144000"/>
  <p:defaultTextStyle>
    <a:defPPr>
      <a:defRPr lang="fr-FR"/>
    </a:defPPr>
    <a:lvl1pPr marL="0" algn="l" defTabSz="3490539" rtl="0" eaLnBrk="1" latinLnBrk="0" hangingPunct="1">
      <a:defRPr sz="6871" kern="1200">
        <a:solidFill>
          <a:schemeClr val="tx1"/>
        </a:solidFill>
        <a:latin typeface="+mn-lt"/>
        <a:ea typeface="+mn-ea"/>
        <a:cs typeface="+mn-cs"/>
      </a:defRPr>
    </a:lvl1pPr>
    <a:lvl2pPr marL="1745270" algn="l" defTabSz="3490539" rtl="0" eaLnBrk="1" latinLnBrk="0" hangingPunct="1">
      <a:defRPr sz="6871" kern="1200">
        <a:solidFill>
          <a:schemeClr val="tx1"/>
        </a:solidFill>
        <a:latin typeface="+mn-lt"/>
        <a:ea typeface="+mn-ea"/>
        <a:cs typeface="+mn-cs"/>
      </a:defRPr>
    </a:lvl2pPr>
    <a:lvl3pPr marL="3490539" algn="l" defTabSz="3490539" rtl="0" eaLnBrk="1" latinLnBrk="0" hangingPunct="1">
      <a:defRPr sz="6871" kern="1200">
        <a:solidFill>
          <a:schemeClr val="tx1"/>
        </a:solidFill>
        <a:latin typeface="+mn-lt"/>
        <a:ea typeface="+mn-ea"/>
        <a:cs typeface="+mn-cs"/>
      </a:defRPr>
    </a:lvl3pPr>
    <a:lvl4pPr marL="5235809" algn="l" defTabSz="3490539" rtl="0" eaLnBrk="1" latinLnBrk="0" hangingPunct="1">
      <a:defRPr sz="6871" kern="1200">
        <a:solidFill>
          <a:schemeClr val="tx1"/>
        </a:solidFill>
        <a:latin typeface="+mn-lt"/>
        <a:ea typeface="+mn-ea"/>
        <a:cs typeface="+mn-cs"/>
      </a:defRPr>
    </a:lvl4pPr>
    <a:lvl5pPr marL="6981078" algn="l" defTabSz="3490539" rtl="0" eaLnBrk="1" latinLnBrk="0" hangingPunct="1">
      <a:defRPr sz="6871" kern="1200">
        <a:solidFill>
          <a:schemeClr val="tx1"/>
        </a:solidFill>
        <a:latin typeface="+mn-lt"/>
        <a:ea typeface="+mn-ea"/>
        <a:cs typeface="+mn-cs"/>
      </a:defRPr>
    </a:lvl5pPr>
    <a:lvl6pPr marL="8726348" algn="l" defTabSz="3490539" rtl="0" eaLnBrk="1" latinLnBrk="0" hangingPunct="1">
      <a:defRPr sz="6871" kern="1200">
        <a:solidFill>
          <a:schemeClr val="tx1"/>
        </a:solidFill>
        <a:latin typeface="+mn-lt"/>
        <a:ea typeface="+mn-ea"/>
        <a:cs typeface="+mn-cs"/>
      </a:defRPr>
    </a:lvl6pPr>
    <a:lvl7pPr marL="10471617" algn="l" defTabSz="3490539" rtl="0" eaLnBrk="1" latinLnBrk="0" hangingPunct="1">
      <a:defRPr sz="6871" kern="1200">
        <a:solidFill>
          <a:schemeClr val="tx1"/>
        </a:solidFill>
        <a:latin typeface="+mn-lt"/>
        <a:ea typeface="+mn-ea"/>
        <a:cs typeface="+mn-cs"/>
      </a:defRPr>
    </a:lvl7pPr>
    <a:lvl8pPr marL="12216887" algn="l" defTabSz="3490539" rtl="0" eaLnBrk="1" latinLnBrk="0" hangingPunct="1">
      <a:defRPr sz="6871" kern="1200">
        <a:solidFill>
          <a:schemeClr val="tx1"/>
        </a:solidFill>
        <a:latin typeface="+mn-lt"/>
        <a:ea typeface="+mn-ea"/>
        <a:cs typeface="+mn-cs"/>
      </a:defRPr>
    </a:lvl8pPr>
    <a:lvl9pPr marL="13962156" algn="l" defTabSz="3490539" rtl="0" eaLnBrk="1" latinLnBrk="0" hangingPunct="1">
      <a:defRPr sz="687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380" userDrawn="1">
          <p15:clr>
            <a:srgbClr val="A4A3A4"/>
          </p15:clr>
        </p15:guide>
        <p15:guide id="2" pos="95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7132" autoAdjust="0"/>
    <p:restoredTop sz="94660"/>
  </p:normalViewPr>
  <p:slideViewPr>
    <p:cSldViewPr snapToGrid="0" showGuides="1">
      <p:cViewPr>
        <p:scale>
          <a:sx n="40" d="100"/>
          <a:sy n="40" d="100"/>
        </p:scale>
        <p:origin x="66" y="30"/>
      </p:cViewPr>
      <p:guideLst>
        <p:guide orient="horz" pos="13380"/>
        <p:guide pos="95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25A3CC-5C43-4F78-A611-DF10EF284AA1}" type="datetimeFigureOut">
              <a:rPr lang="fr-FR" smtClean="0"/>
              <a:t>21/02/2023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30450" y="1143000"/>
            <a:ext cx="2197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72BB2-A691-4AB6-B1DC-26FF44B1A40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1242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490539" rtl="0" eaLnBrk="1" latinLnBrk="0" hangingPunct="1">
      <a:defRPr sz="4581" kern="1200">
        <a:solidFill>
          <a:schemeClr val="tx1"/>
        </a:solidFill>
        <a:latin typeface="+mn-lt"/>
        <a:ea typeface="+mn-ea"/>
        <a:cs typeface="+mn-cs"/>
      </a:defRPr>
    </a:lvl1pPr>
    <a:lvl2pPr marL="1745270" algn="l" defTabSz="3490539" rtl="0" eaLnBrk="1" latinLnBrk="0" hangingPunct="1">
      <a:defRPr sz="4581" kern="1200">
        <a:solidFill>
          <a:schemeClr val="tx1"/>
        </a:solidFill>
        <a:latin typeface="+mn-lt"/>
        <a:ea typeface="+mn-ea"/>
        <a:cs typeface="+mn-cs"/>
      </a:defRPr>
    </a:lvl2pPr>
    <a:lvl3pPr marL="3490539" algn="l" defTabSz="3490539" rtl="0" eaLnBrk="1" latinLnBrk="0" hangingPunct="1">
      <a:defRPr sz="4581" kern="1200">
        <a:solidFill>
          <a:schemeClr val="tx1"/>
        </a:solidFill>
        <a:latin typeface="+mn-lt"/>
        <a:ea typeface="+mn-ea"/>
        <a:cs typeface="+mn-cs"/>
      </a:defRPr>
    </a:lvl3pPr>
    <a:lvl4pPr marL="5235809" algn="l" defTabSz="3490539" rtl="0" eaLnBrk="1" latinLnBrk="0" hangingPunct="1">
      <a:defRPr sz="4581" kern="1200">
        <a:solidFill>
          <a:schemeClr val="tx1"/>
        </a:solidFill>
        <a:latin typeface="+mn-lt"/>
        <a:ea typeface="+mn-ea"/>
        <a:cs typeface="+mn-cs"/>
      </a:defRPr>
    </a:lvl4pPr>
    <a:lvl5pPr marL="6981078" algn="l" defTabSz="3490539" rtl="0" eaLnBrk="1" latinLnBrk="0" hangingPunct="1">
      <a:defRPr sz="4581" kern="1200">
        <a:solidFill>
          <a:schemeClr val="tx1"/>
        </a:solidFill>
        <a:latin typeface="+mn-lt"/>
        <a:ea typeface="+mn-ea"/>
        <a:cs typeface="+mn-cs"/>
      </a:defRPr>
    </a:lvl5pPr>
    <a:lvl6pPr marL="8726348" algn="l" defTabSz="3490539" rtl="0" eaLnBrk="1" latinLnBrk="0" hangingPunct="1">
      <a:defRPr sz="4581" kern="1200">
        <a:solidFill>
          <a:schemeClr val="tx1"/>
        </a:solidFill>
        <a:latin typeface="+mn-lt"/>
        <a:ea typeface="+mn-ea"/>
        <a:cs typeface="+mn-cs"/>
      </a:defRPr>
    </a:lvl6pPr>
    <a:lvl7pPr marL="10471617" algn="l" defTabSz="3490539" rtl="0" eaLnBrk="1" latinLnBrk="0" hangingPunct="1">
      <a:defRPr sz="4581" kern="1200">
        <a:solidFill>
          <a:schemeClr val="tx1"/>
        </a:solidFill>
        <a:latin typeface="+mn-lt"/>
        <a:ea typeface="+mn-ea"/>
        <a:cs typeface="+mn-cs"/>
      </a:defRPr>
    </a:lvl7pPr>
    <a:lvl8pPr marL="12216887" algn="l" defTabSz="3490539" rtl="0" eaLnBrk="1" latinLnBrk="0" hangingPunct="1">
      <a:defRPr sz="4581" kern="1200">
        <a:solidFill>
          <a:schemeClr val="tx1"/>
        </a:solidFill>
        <a:latin typeface="+mn-lt"/>
        <a:ea typeface="+mn-ea"/>
        <a:cs typeface="+mn-cs"/>
      </a:defRPr>
    </a:lvl8pPr>
    <a:lvl9pPr marL="13962156" algn="l" defTabSz="3490539" rtl="0" eaLnBrk="1" latinLnBrk="0" hangingPunct="1">
      <a:defRPr sz="458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72BB2-A691-4AB6-B1DC-26FF44B1A40C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1934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8022" y="6952156"/>
            <a:ext cx="25704245" cy="14789303"/>
          </a:xfrm>
        </p:spPr>
        <p:txBody>
          <a:bodyPr anchor="b"/>
          <a:lstStyle>
            <a:lvl1pPr algn="ctr">
              <a:defRPr sz="19843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0036" y="22311791"/>
            <a:ext cx="22680216" cy="10256143"/>
          </a:xfrm>
        </p:spPr>
        <p:txBody>
          <a:bodyPr/>
          <a:lstStyle>
            <a:lvl1pPr marL="0" indent="0" algn="ctr">
              <a:buNone/>
              <a:defRPr sz="7937"/>
            </a:lvl1pPr>
            <a:lvl2pPr marL="1512006" indent="0" algn="ctr">
              <a:buNone/>
              <a:defRPr sz="6614"/>
            </a:lvl2pPr>
            <a:lvl3pPr marL="3024012" indent="0" algn="ctr">
              <a:buNone/>
              <a:defRPr sz="5953"/>
            </a:lvl3pPr>
            <a:lvl4pPr marL="4536018" indent="0" algn="ctr">
              <a:buNone/>
              <a:defRPr sz="5291"/>
            </a:lvl4pPr>
            <a:lvl5pPr marL="6048024" indent="0" algn="ctr">
              <a:buNone/>
              <a:defRPr sz="5291"/>
            </a:lvl5pPr>
            <a:lvl6pPr marL="7560031" indent="0" algn="ctr">
              <a:buNone/>
              <a:defRPr sz="5291"/>
            </a:lvl6pPr>
            <a:lvl7pPr marL="9072037" indent="0" algn="ctr">
              <a:buNone/>
              <a:defRPr sz="5291"/>
            </a:lvl7pPr>
            <a:lvl8pPr marL="10584043" indent="0" algn="ctr">
              <a:buNone/>
              <a:defRPr sz="5291"/>
            </a:lvl8pPr>
            <a:lvl9pPr marL="12096049" indent="0" algn="ctr">
              <a:buNone/>
              <a:defRPr sz="529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50EA0-6206-489B-8D1E-4216577CAFB4}" type="datetimeFigureOut">
              <a:rPr lang="fr-FR" smtClean="0"/>
              <a:t>21/02/2023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DEB3-2333-46F9-87BB-0AA52CAA147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2744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50EA0-6206-489B-8D1E-4216577CAFB4}" type="datetimeFigureOut">
              <a:rPr lang="fr-FR" smtClean="0"/>
              <a:t>21/02/2023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DEB3-2333-46F9-87BB-0AA52CAA147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5792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40708" y="2261662"/>
            <a:ext cx="6520562" cy="35999763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79021" y="2261662"/>
            <a:ext cx="19183683" cy="35999763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50EA0-6206-489B-8D1E-4216577CAFB4}" type="datetimeFigureOut">
              <a:rPr lang="fr-FR" smtClean="0"/>
              <a:t>21/02/2023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DEB3-2333-46F9-87BB-0AA52CAA147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3964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50EA0-6206-489B-8D1E-4216577CAFB4}" type="datetimeFigureOut">
              <a:rPr lang="fr-FR" smtClean="0"/>
              <a:t>21/02/2023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DEB3-2333-46F9-87BB-0AA52CAA147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6114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272" y="10590491"/>
            <a:ext cx="26082248" cy="17670461"/>
          </a:xfrm>
        </p:spPr>
        <p:txBody>
          <a:bodyPr anchor="b"/>
          <a:lstStyle>
            <a:lvl1pPr>
              <a:defRPr sz="19843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3272" y="28428121"/>
            <a:ext cx="26082248" cy="9292478"/>
          </a:xfrm>
        </p:spPr>
        <p:txBody>
          <a:bodyPr/>
          <a:lstStyle>
            <a:lvl1pPr marL="0" indent="0">
              <a:buNone/>
              <a:defRPr sz="7937">
                <a:solidFill>
                  <a:schemeClr val="tx1"/>
                </a:solidFill>
              </a:defRPr>
            </a:lvl1pPr>
            <a:lvl2pPr marL="1512006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2pPr>
            <a:lvl3pPr marL="3024012" indent="0">
              <a:buNone/>
              <a:defRPr sz="5953">
                <a:solidFill>
                  <a:schemeClr val="tx1">
                    <a:tint val="75000"/>
                  </a:schemeClr>
                </a:solidFill>
              </a:defRPr>
            </a:lvl3pPr>
            <a:lvl4pPr marL="4536018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4pPr>
            <a:lvl5pPr marL="6048024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5pPr>
            <a:lvl6pPr marL="7560031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6pPr>
            <a:lvl7pPr marL="9072037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7pPr>
            <a:lvl8pPr marL="10584043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8pPr>
            <a:lvl9pPr marL="12096049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50EA0-6206-489B-8D1E-4216577CAFB4}" type="datetimeFigureOut">
              <a:rPr lang="fr-FR" smtClean="0"/>
              <a:t>21/02/2023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DEB3-2333-46F9-87BB-0AA52CAA147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2070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9020" y="11308310"/>
            <a:ext cx="12852122" cy="2695311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09146" y="11308310"/>
            <a:ext cx="12852122" cy="2695311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50EA0-6206-489B-8D1E-4216577CAFB4}" type="datetimeFigureOut">
              <a:rPr lang="fr-FR" smtClean="0"/>
              <a:t>21/02/2023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DEB3-2333-46F9-87BB-0AA52CAA147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7339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2261671"/>
            <a:ext cx="26082248" cy="821082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2962" y="10413482"/>
            <a:ext cx="12793057" cy="5103486"/>
          </a:xfrm>
        </p:spPr>
        <p:txBody>
          <a:bodyPr anchor="b"/>
          <a:lstStyle>
            <a:lvl1pPr marL="0" indent="0">
              <a:buNone/>
              <a:defRPr sz="7937" b="1"/>
            </a:lvl1pPr>
            <a:lvl2pPr marL="1512006" indent="0">
              <a:buNone/>
              <a:defRPr sz="6614" b="1"/>
            </a:lvl2pPr>
            <a:lvl3pPr marL="3024012" indent="0">
              <a:buNone/>
              <a:defRPr sz="5953" b="1"/>
            </a:lvl3pPr>
            <a:lvl4pPr marL="4536018" indent="0">
              <a:buNone/>
              <a:defRPr sz="5291" b="1"/>
            </a:lvl4pPr>
            <a:lvl5pPr marL="6048024" indent="0">
              <a:buNone/>
              <a:defRPr sz="5291" b="1"/>
            </a:lvl5pPr>
            <a:lvl6pPr marL="7560031" indent="0">
              <a:buNone/>
              <a:defRPr sz="5291" b="1"/>
            </a:lvl6pPr>
            <a:lvl7pPr marL="9072037" indent="0">
              <a:buNone/>
              <a:defRPr sz="5291" b="1"/>
            </a:lvl7pPr>
            <a:lvl8pPr marL="10584043" indent="0">
              <a:buNone/>
              <a:defRPr sz="5291" b="1"/>
            </a:lvl8pPr>
            <a:lvl9pPr marL="12096049" indent="0">
              <a:buNone/>
              <a:defRPr sz="5291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2962" y="15516968"/>
            <a:ext cx="12793057" cy="2282312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09148" y="10413482"/>
            <a:ext cx="12856061" cy="5103486"/>
          </a:xfrm>
        </p:spPr>
        <p:txBody>
          <a:bodyPr anchor="b"/>
          <a:lstStyle>
            <a:lvl1pPr marL="0" indent="0">
              <a:buNone/>
              <a:defRPr sz="7937" b="1"/>
            </a:lvl1pPr>
            <a:lvl2pPr marL="1512006" indent="0">
              <a:buNone/>
              <a:defRPr sz="6614" b="1"/>
            </a:lvl2pPr>
            <a:lvl3pPr marL="3024012" indent="0">
              <a:buNone/>
              <a:defRPr sz="5953" b="1"/>
            </a:lvl3pPr>
            <a:lvl4pPr marL="4536018" indent="0">
              <a:buNone/>
              <a:defRPr sz="5291" b="1"/>
            </a:lvl4pPr>
            <a:lvl5pPr marL="6048024" indent="0">
              <a:buNone/>
              <a:defRPr sz="5291" b="1"/>
            </a:lvl5pPr>
            <a:lvl6pPr marL="7560031" indent="0">
              <a:buNone/>
              <a:defRPr sz="5291" b="1"/>
            </a:lvl6pPr>
            <a:lvl7pPr marL="9072037" indent="0">
              <a:buNone/>
              <a:defRPr sz="5291" b="1"/>
            </a:lvl7pPr>
            <a:lvl8pPr marL="10584043" indent="0">
              <a:buNone/>
              <a:defRPr sz="5291" b="1"/>
            </a:lvl8pPr>
            <a:lvl9pPr marL="12096049" indent="0">
              <a:buNone/>
              <a:defRPr sz="5291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09148" y="15516968"/>
            <a:ext cx="12856061" cy="2282312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50EA0-6206-489B-8D1E-4216577CAFB4}" type="datetimeFigureOut">
              <a:rPr lang="fr-FR" smtClean="0"/>
              <a:t>21/02/2023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DEB3-2333-46F9-87BB-0AA52CAA147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6065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50EA0-6206-489B-8D1E-4216577CAFB4}" type="datetimeFigureOut">
              <a:rPr lang="fr-FR" smtClean="0"/>
              <a:t>21/02/2023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DEB3-2333-46F9-87BB-0AA52CAA147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7571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50EA0-6206-489B-8D1E-4216577CAFB4}" type="datetimeFigureOut">
              <a:rPr lang="fr-FR" smtClean="0"/>
              <a:t>21/02/2023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DEB3-2333-46F9-87BB-0AA52CAA147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6946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2831994"/>
            <a:ext cx="9753280" cy="9911980"/>
          </a:xfrm>
        </p:spPr>
        <p:txBody>
          <a:bodyPr anchor="b"/>
          <a:lstStyle>
            <a:lvl1pPr>
              <a:defRPr sz="10583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6061" y="6116330"/>
            <a:ext cx="15309146" cy="30188272"/>
          </a:xfrm>
        </p:spPr>
        <p:txBody>
          <a:bodyPr/>
          <a:lstStyle>
            <a:lvl1pPr>
              <a:defRPr sz="10583"/>
            </a:lvl1pPr>
            <a:lvl2pPr>
              <a:defRPr sz="9260"/>
            </a:lvl2pPr>
            <a:lvl3pPr>
              <a:defRPr sz="7937"/>
            </a:lvl3pPr>
            <a:lvl4pPr>
              <a:defRPr sz="6614"/>
            </a:lvl4pPr>
            <a:lvl5pPr>
              <a:defRPr sz="6614"/>
            </a:lvl5pPr>
            <a:lvl6pPr>
              <a:defRPr sz="6614"/>
            </a:lvl6pPr>
            <a:lvl7pPr>
              <a:defRPr sz="6614"/>
            </a:lvl7pPr>
            <a:lvl8pPr>
              <a:defRPr sz="6614"/>
            </a:lvl8pPr>
            <a:lvl9pPr>
              <a:defRPr sz="6614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2959" y="12743974"/>
            <a:ext cx="9753280" cy="23609788"/>
          </a:xfrm>
        </p:spPr>
        <p:txBody>
          <a:bodyPr/>
          <a:lstStyle>
            <a:lvl1pPr marL="0" indent="0">
              <a:buNone/>
              <a:defRPr sz="5291"/>
            </a:lvl1pPr>
            <a:lvl2pPr marL="1512006" indent="0">
              <a:buNone/>
              <a:defRPr sz="4630"/>
            </a:lvl2pPr>
            <a:lvl3pPr marL="3024012" indent="0">
              <a:buNone/>
              <a:defRPr sz="3969"/>
            </a:lvl3pPr>
            <a:lvl4pPr marL="4536018" indent="0">
              <a:buNone/>
              <a:defRPr sz="3307"/>
            </a:lvl4pPr>
            <a:lvl5pPr marL="6048024" indent="0">
              <a:buNone/>
              <a:defRPr sz="3307"/>
            </a:lvl5pPr>
            <a:lvl6pPr marL="7560031" indent="0">
              <a:buNone/>
              <a:defRPr sz="3307"/>
            </a:lvl6pPr>
            <a:lvl7pPr marL="9072037" indent="0">
              <a:buNone/>
              <a:defRPr sz="3307"/>
            </a:lvl7pPr>
            <a:lvl8pPr marL="10584043" indent="0">
              <a:buNone/>
              <a:defRPr sz="3307"/>
            </a:lvl8pPr>
            <a:lvl9pPr marL="12096049" indent="0">
              <a:buNone/>
              <a:defRPr sz="3307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50EA0-6206-489B-8D1E-4216577CAFB4}" type="datetimeFigureOut">
              <a:rPr lang="fr-FR" smtClean="0"/>
              <a:t>21/02/2023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DEB3-2333-46F9-87BB-0AA52CAA147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5254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2831994"/>
            <a:ext cx="9753280" cy="9911980"/>
          </a:xfrm>
        </p:spPr>
        <p:txBody>
          <a:bodyPr anchor="b"/>
          <a:lstStyle>
            <a:lvl1pPr>
              <a:defRPr sz="10583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56061" y="6116330"/>
            <a:ext cx="15309146" cy="30188272"/>
          </a:xfrm>
        </p:spPr>
        <p:txBody>
          <a:bodyPr anchor="t"/>
          <a:lstStyle>
            <a:lvl1pPr marL="0" indent="0">
              <a:buNone/>
              <a:defRPr sz="10583"/>
            </a:lvl1pPr>
            <a:lvl2pPr marL="1512006" indent="0">
              <a:buNone/>
              <a:defRPr sz="9260"/>
            </a:lvl2pPr>
            <a:lvl3pPr marL="3024012" indent="0">
              <a:buNone/>
              <a:defRPr sz="7937"/>
            </a:lvl3pPr>
            <a:lvl4pPr marL="4536018" indent="0">
              <a:buNone/>
              <a:defRPr sz="6614"/>
            </a:lvl4pPr>
            <a:lvl5pPr marL="6048024" indent="0">
              <a:buNone/>
              <a:defRPr sz="6614"/>
            </a:lvl5pPr>
            <a:lvl6pPr marL="7560031" indent="0">
              <a:buNone/>
              <a:defRPr sz="6614"/>
            </a:lvl6pPr>
            <a:lvl7pPr marL="9072037" indent="0">
              <a:buNone/>
              <a:defRPr sz="6614"/>
            </a:lvl7pPr>
            <a:lvl8pPr marL="10584043" indent="0">
              <a:buNone/>
              <a:defRPr sz="6614"/>
            </a:lvl8pPr>
            <a:lvl9pPr marL="12096049" indent="0">
              <a:buNone/>
              <a:defRPr sz="6614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2959" y="12743974"/>
            <a:ext cx="9753280" cy="23609788"/>
          </a:xfrm>
        </p:spPr>
        <p:txBody>
          <a:bodyPr/>
          <a:lstStyle>
            <a:lvl1pPr marL="0" indent="0">
              <a:buNone/>
              <a:defRPr sz="5291"/>
            </a:lvl1pPr>
            <a:lvl2pPr marL="1512006" indent="0">
              <a:buNone/>
              <a:defRPr sz="4630"/>
            </a:lvl2pPr>
            <a:lvl3pPr marL="3024012" indent="0">
              <a:buNone/>
              <a:defRPr sz="3969"/>
            </a:lvl3pPr>
            <a:lvl4pPr marL="4536018" indent="0">
              <a:buNone/>
              <a:defRPr sz="3307"/>
            </a:lvl4pPr>
            <a:lvl5pPr marL="6048024" indent="0">
              <a:buNone/>
              <a:defRPr sz="3307"/>
            </a:lvl5pPr>
            <a:lvl6pPr marL="7560031" indent="0">
              <a:buNone/>
              <a:defRPr sz="3307"/>
            </a:lvl6pPr>
            <a:lvl7pPr marL="9072037" indent="0">
              <a:buNone/>
              <a:defRPr sz="3307"/>
            </a:lvl7pPr>
            <a:lvl8pPr marL="10584043" indent="0">
              <a:buNone/>
              <a:defRPr sz="3307"/>
            </a:lvl8pPr>
            <a:lvl9pPr marL="12096049" indent="0">
              <a:buNone/>
              <a:defRPr sz="3307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50EA0-6206-489B-8D1E-4216577CAFB4}" type="datetimeFigureOut">
              <a:rPr lang="fr-FR" smtClean="0"/>
              <a:t>21/02/2023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5DEB3-2333-46F9-87BB-0AA52CAA147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603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9020" y="2261671"/>
            <a:ext cx="26082248" cy="8210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9020" y="11308310"/>
            <a:ext cx="26082248" cy="26953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79020" y="39372595"/>
            <a:ext cx="6804065" cy="22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50EA0-6206-489B-8D1E-4216577CAFB4}" type="datetimeFigureOut">
              <a:rPr lang="fr-FR" smtClean="0"/>
              <a:t>21/02/2023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17096" y="39372595"/>
            <a:ext cx="10206097" cy="22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57203" y="39372595"/>
            <a:ext cx="6804065" cy="226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5DEB3-2333-46F9-87BB-0AA52CAA147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1076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4012" rtl="0" eaLnBrk="1" latinLnBrk="0" hangingPunct="1">
        <a:lnSpc>
          <a:spcPct val="90000"/>
        </a:lnSpc>
        <a:spcBef>
          <a:spcPct val="0"/>
        </a:spcBef>
        <a:buNone/>
        <a:defRPr sz="145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003" indent="-756003" algn="l" defTabSz="3024012" rtl="0" eaLnBrk="1" latinLnBrk="0" hangingPunct="1">
        <a:lnSpc>
          <a:spcPct val="90000"/>
        </a:lnSpc>
        <a:spcBef>
          <a:spcPts val="3307"/>
        </a:spcBef>
        <a:buFont typeface="Arial" panose="020B0604020202020204" pitchFamily="34" charset="0"/>
        <a:buChar char="•"/>
        <a:defRPr sz="9260" kern="1200">
          <a:solidFill>
            <a:schemeClr val="tx1"/>
          </a:solidFill>
          <a:latin typeface="+mn-lt"/>
          <a:ea typeface="+mn-ea"/>
          <a:cs typeface="+mn-cs"/>
        </a:defRPr>
      </a:lvl1pPr>
      <a:lvl2pPr marL="2268009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7937" kern="1200">
          <a:solidFill>
            <a:schemeClr val="tx1"/>
          </a:solidFill>
          <a:latin typeface="+mn-lt"/>
          <a:ea typeface="+mn-ea"/>
          <a:cs typeface="+mn-cs"/>
        </a:defRPr>
      </a:lvl2pPr>
      <a:lvl3pPr marL="3780015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3pPr>
      <a:lvl4pPr marL="5292021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4pPr>
      <a:lvl5pPr marL="6804028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5pPr>
      <a:lvl6pPr marL="8316034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6pPr>
      <a:lvl7pPr marL="9828040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7pPr>
      <a:lvl8pPr marL="11340046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8pPr>
      <a:lvl9pPr marL="12852052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59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1pPr>
      <a:lvl2pPr marL="1512006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2pPr>
      <a:lvl3pPr marL="3024012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3pPr>
      <a:lvl4pPr marL="4536018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4pPr>
      <a:lvl5pPr marL="6048024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5pPr>
      <a:lvl6pPr marL="7560031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6pPr>
      <a:lvl7pPr marL="9072037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7pPr>
      <a:lvl8pPr marL="10584043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8pPr>
      <a:lvl9pPr marL="12096049" algn="l" defTabSz="3024012" rtl="0" eaLnBrk="1" latinLnBrk="0" hangingPunct="1">
        <a:defRPr sz="59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hyperlink" Target="http://www.2023.isee-geomatics.com/" TargetMode="External"/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Relationship Id="rId14" Type="http://schemas.openxmlformats.org/officeDocument/2006/relationships/hyperlink" Target="http://www.atg.geomatique.com.t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61" y="32256114"/>
            <a:ext cx="7196927" cy="6540565"/>
          </a:xfrm>
          <a:prstGeom prst="rect">
            <a:avLst/>
          </a:prstGeom>
        </p:spPr>
      </p:pic>
      <p:sp>
        <p:nvSpPr>
          <p:cNvPr id="14" name="Text Box 191"/>
          <p:cNvSpPr txBox="1">
            <a:spLocks noChangeArrowheads="1"/>
          </p:cNvSpPr>
          <p:nvPr/>
        </p:nvSpPr>
        <p:spPr bwMode="auto">
          <a:xfrm>
            <a:off x="222745" y="8673307"/>
            <a:ext cx="29611797" cy="3803618"/>
          </a:xfrm>
          <a:prstGeom prst="rect">
            <a:avLst/>
          </a:prstGeom>
          <a:gradFill flip="none" rotWithShape="1">
            <a:gsLst>
              <a:gs pos="14000">
                <a:srgbClr val="EDEDED"/>
              </a:gs>
              <a:gs pos="91000">
                <a:srgbClr val="EDEDED"/>
              </a:gs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>
            <a:noFill/>
          </a:ln>
          <a:effectLst/>
        </p:spPr>
        <p:txBody>
          <a:bodyPr wrap="square" lIns="167628" tIns="167628" rIns="167628" bIns="167628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Aft>
                <a:spcPts val="0"/>
              </a:spcAft>
            </a:pP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Your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abstract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here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Your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abstract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here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Your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abstract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here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Your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abstract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here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Your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abstract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here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Your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abstract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here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Your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abstract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here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Your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abstract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here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Your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abstract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here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Your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abstract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here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Your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abstract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here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Your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abstract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here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Your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abstract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here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Your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abstract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here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Your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abstract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here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Your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abstract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here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Your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abstract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here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Your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abstract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here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Your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abstract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here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Your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abstract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here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Your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abstract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here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Your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abstract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here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Your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abstract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here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Your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abstract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here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Your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abstract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here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Your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abstract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here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Your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abstract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here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Your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abstract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here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Your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abstract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here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Your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abstract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here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Your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abstract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herev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Your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abstract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here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Your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abstract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here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Your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abstract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here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Your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abstract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here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Your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abstract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here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Your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abstract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here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Your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abstract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here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Your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abstract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here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Your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abstract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here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Your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abstract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here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Your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abstract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here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Your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abstract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here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Your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abstract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here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Your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abstract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here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Your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abstract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here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Your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abstract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here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Your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abstract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here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Your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abstract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here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Your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abstract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here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Your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abstract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here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Your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abstract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here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Your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abstract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here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Your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abstract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here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Your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abstract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here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Your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abstract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here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Your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abstract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here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Your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abstract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here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Your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abstract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here</a:t>
            </a:r>
            <a:r>
              <a:rPr lang="fr-FR" sz="32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endParaRPr lang="fr-F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191"/>
          <p:cNvSpPr txBox="1">
            <a:spLocks noChangeArrowheads="1"/>
          </p:cNvSpPr>
          <p:nvPr/>
        </p:nvSpPr>
        <p:spPr bwMode="auto">
          <a:xfrm>
            <a:off x="428929" y="13343299"/>
            <a:ext cx="7582918" cy="6904430"/>
          </a:xfrm>
          <a:prstGeom prst="rect">
            <a:avLst/>
          </a:prstGeom>
          <a:gradFill flip="none" rotWithShape="1">
            <a:gsLst>
              <a:gs pos="22000">
                <a:schemeClr val="accent3">
                  <a:lumMod val="5000"/>
                  <a:lumOff val="95000"/>
                </a:schemeClr>
              </a:gs>
              <a:gs pos="2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67628" tIns="167628" rIns="167628" bIns="167628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introduction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here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introduction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here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introduction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here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introduction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here</a:t>
            </a:r>
            <a:r>
              <a:rPr lang="en-US" sz="2800" kern="0" baseline="30000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introduction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here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introduction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here</a:t>
            </a:r>
            <a:r>
              <a:rPr lang="en-US" sz="2800" kern="0" baseline="30000" dirty="0">
                <a:solidFill>
                  <a:prstClr val="black"/>
                </a:solidFill>
                <a:latin typeface="Calibri" pitchFamily="34" charset="0"/>
              </a:rPr>
              <a:t>,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introduction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here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introduction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hereYour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introduction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here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introduction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here</a:t>
            </a:r>
            <a:r>
              <a:rPr lang="en-US" sz="2800" kern="0" baseline="30000" dirty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introduction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here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introduction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hereYour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introduction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here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introduction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hereYour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introduction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here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introduction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here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introduction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here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introduction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here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Your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introduction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fr-FR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here</a:t>
            </a:r>
            <a:endParaRPr kumimoji="0" lang="en-US" sz="2800" b="0" i="0" u="none" strike="noStrike" kern="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  <a:p>
            <a:pPr algn="just"/>
            <a:endParaRPr kumimoji="0" lang="en-US" sz="2800" b="0" i="0" u="none" strike="noStrike" kern="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  <a:p>
            <a:pPr algn="just"/>
            <a:endParaRPr kumimoji="0" lang="en-US" sz="3200" b="0" i="0" u="none" strike="noStrike" kern="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  <a:p>
            <a:pPr algn="just"/>
            <a:endParaRPr kumimoji="0" lang="en-US" sz="3200" b="0" i="0" u="none" strike="noStrike" kern="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  <a:p>
            <a:pPr algn="just"/>
            <a:endParaRPr kumimoji="0" lang="en-US" sz="3200" b="0" i="0" u="none" strike="noStrike" kern="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  <a:p>
            <a:pPr algn="just"/>
            <a:endParaRPr kumimoji="0" lang="en-US" sz="3200" b="0" i="0" u="none" strike="noStrike" kern="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  <a:p>
            <a:pPr algn="just"/>
            <a:endParaRPr kumimoji="0" lang="en-US" sz="3200" b="0" i="0" u="none" strike="noStrike" kern="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  <a:p>
            <a:pPr algn="just"/>
            <a:endParaRPr kumimoji="0" lang="en-US" sz="3200" b="0" i="0" u="none" strike="noStrike" kern="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282296" y="12608962"/>
            <a:ext cx="14259511" cy="8733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noFill/>
            <a:miter lim="800000"/>
          </a:ln>
        </p:spPr>
        <p:txBody>
          <a:bodyPr wrap="none" lIns="137126" tIns="73152" rIns="137126" bIns="68563" anchor="ctr" anchorCtr="0"/>
          <a:lstStyle>
            <a:defPPr>
              <a:defRPr kern="1200"/>
            </a:defPPr>
          </a:lstStyle>
          <a:p>
            <a:pPr algn="ctr" defTabSz="4702588">
              <a:defRPr/>
            </a:pPr>
            <a:r>
              <a:rPr lang="fr-FR" sz="4200" b="1" i="1" kern="0" dirty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4000" b="1" dirty="0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10661D15-FEEC-48A3-BE53-98D164F2C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52914" y="12642603"/>
            <a:ext cx="14732038" cy="87330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noFill/>
            <a:miter lim="800000"/>
          </a:ln>
        </p:spPr>
        <p:txBody>
          <a:bodyPr wrap="none" lIns="137126" tIns="73152" rIns="137126" bIns="68563" anchor="ctr" anchorCtr="0"/>
          <a:lstStyle>
            <a:defPPr>
              <a:defRPr kern="1200"/>
            </a:defPPr>
          </a:lstStyle>
          <a:p>
            <a:pPr algn="ctr" defTabSz="4702588">
              <a:defRPr/>
            </a:pPr>
            <a:r>
              <a:rPr lang="fr-FR" sz="4200" b="1" i="1" kern="0" dirty="0" err="1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Material</a:t>
            </a:r>
            <a:r>
              <a:rPr lang="fr-FR" sz="4200" b="1" i="1" kern="0" dirty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fr-FR" sz="4200" b="1" i="1" kern="0" dirty="0" err="1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methods</a:t>
            </a:r>
            <a:endParaRPr lang="en-US" sz="3600" b="1" dirty="0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302323" y="31098091"/>
            <a:ext cx="40302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Fig.3: </a:t>
            </a:r>
            <a:r>
              <a:rPr lang="fr-FR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map</a:t>
            </a:r>
            <a:r>
              <a:rPr lang="fr-FR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of the </a:t>
            </a:r>
            <a:r>
              <a:rPr lang="fr-FR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result</a:t>
            </a:r>
            <a:r>
              <a:rPr lang="fr-FR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3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6028952" y="22008333"/>
            <a:ext cx="89960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/>
            <a:r>
              <a:rPr lang="fr-FR" sz="3600" b="1" dirty="0">
                <a:solidFill>
                  <a:srgbClr val="C00000"/>
                </a:solidFill>
                <a:latin typeface="Source Serif Pro Black" panose="02040903050405020204" pitchFamily="18" charset="0"/>
                <a:ea typeface="Source Serif Pro Black" panose="02040903050405020204" pitchFamily="18" charset="0"/>
              </a:rPr>
              <a:t>(3)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-437302" y="21915999"/>
            <a:ext cx="18806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4800" b="1" dirty="0">
                <a:solidFill>
                  <a:schemeClr val="accent6"/>
                </a:solidFill>
                <a:latin typeface="Source Serif Pro Black" panose="02040903050405020204" pitchFamily="18" charset="0"/>
                <a:ea typeface="Source Serif Pro Black" panose="02040903050405020204" pitchFamily="18" charset="0"/>
              </a:rPr>
              <a:t>      </a:t>
            </a:r>
            <a:r>
              <a:rPr lang="fr-FR" sz="4800" b="1" dirty="0">
                <a:solidFill>
                  <a:srgbClr val="C00000"/>
                </a:solidFill>
                <a:latin typeface="Source Serif Pro Black" panose="02040903050405020204" pitchFamily="18" charset="0"/>
                <a:ea typeface="Source Serif Pro Black" panose="02040903050405020204" pitchFamily="18" charset="0"/>
              </a:rPr>
              <a:t> </a:t>
            </a:r>
            <a:r>
              <a:rPr lang="fr-FR" sz="3600" b="1" dirty="0">
                <a:solidFill>
                  <a:srgbClr val="C00000"/>
                </a:solidFill>
                <a:latin typeface="Source Serif Pro Black" panose="02040903050405020204" pitchFamily="18" charset="0"/>
                <a:ea typeface="Source Serif Pro Black" panose="02040903050405020204" pitchFamily="18" charset="0"/>
              </a:rPr>
              <a:t>(1)  </a:t>
            </a:r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534" y="22799900"/>
            <a:ext cx="7816292" cy="8455356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7059" y="22854315"/>
            <a:ext cx="7386883" cy="8174646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9829" y="31738336"/>
            <a:ext cx="6163871" cy="6677960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0789" y="22833135"/>
            <a:ext cx="6923754" cy="7866220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9873580" y="31164494"/>
            <a:ext cx="40302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Fig.4: </a:t>
            </a:r>
            <a:r>
              <a:rPr lang="fr-FR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map</a:t>
            </a:r>
            <a:r>
              <a:rPr lang="fr-FR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of the </a:t>
            </a:r>
            <a:r>
              <a:rPr lang="fr-FR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result</a:t>
            </a:r>
            <a:r>
              <a:rPr lang="fr-FR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2</a:t>
            </a:r>
          </a:p>
        </p:txBody>
      </p:sp>
      <p:sp>
        <p:nvSpPr>
          <p:cNvPr id="47" name="Rectangle 46"/>
          <p:cNvSpPr/>
          <p:nvPr/>
        </p:nvSpPr>
        <p:spPr>
          <a:xfrm>
            <a:off x="24477129" y="30973709"/>
            <a:ext cx="40302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Fig.6: </a:t>
            </a:r>
            <a:r>
              <a:rPr lang="fr-FR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map</a:t>
            </a:r>
            <a:r>
              <a:rPr lang="fr-FR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of the </a:t>
            </a:r>
            <a:r>
              <a:rPr lang="fr-FR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result</a:t>
            </a:r>
            <a:r>
              <a:rPr lang="fr-FR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4</a:t>
            </a:r>
          </a:p>
        </p:txBody>
      </p:sp>
      <p:sp>
        <p:nvSpPr>
          <p:cNvPr id="52" name="Rectangle 51"/>
          <p:cNvSpPr/>
          <p:nvPr/>
        </p:nvSpPr>
        <p:spPr>
          <a:xfrm>
            <a:off x="7108641" y="33730170"/>
            <a:ext cx="9358652" cy="5016758"/>
          </a:xfrm>
          <a:prstGeom prst="rect">
            <a:avLst/>
          </a:prstGeom>
          <a:gradFill flip="none" rotWithShape="1">
            <a:gsLst>
              <a:gs pos="40696">
                <a:srgbClr val="F0F0F0"/>
              </a:gs>
              <a:gs pos="3800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34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just"/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Your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discussion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is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here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Your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discussion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is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here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Your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discussion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is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here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Your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discussion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is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here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Your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discussion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is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here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Your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discussion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is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here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Your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discussion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is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here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Your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discussion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is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here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Your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discussion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is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here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Your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discussion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is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here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Your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discussion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is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here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Your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discussion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is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here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Your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discussion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is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here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Your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discussion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is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here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Your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discussion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is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here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Your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discussion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is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here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Your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discussion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is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here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Your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discussion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is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here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Your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discussion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is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here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Your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discussion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is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here</a:t>
            </a:r>
            <a:endParaRPr lang="fr-FR" sz="32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8356705" y="18770523"/>
            <a:ext cx="56732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Fig.1 : </a:t>
            </a:r>
            <a:r>
              <a:rPr lang="fr-FR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Map</a:t>
            </a:r>
            <a:r>
              <a:rPr lang="fr-FR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of </a:t>
            </a:r>
            <a:r>
              <a:rPr lang="fr-FR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geolocalisation</a:t>
            </a:r>
            <a:r>
              <a:rPr lang="fr-FR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of X </a:t>
            </a:r>
            <a:r>
              <a:rPr lang="fr-FR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region</a:t>
            </a:r>
            <a:endParaRPr lang="fr-FR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2865858" y="21925598"/>
            <a:ext cx="981359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fr-FR" sz="4000" b="1" dirty="0">
                <a:solidFill>
                  <a:srgbClr val="C00000"/>
                </a:solidFill>
                <a:latin typeface="Source Serif Pro Black" panose="02040903050405020204" pitchFamily="18" charset="0"/>
                <a:ea typeface="Source Serif Pro Black" panose="02040903050405020204" pitchFamily="18" charset="0"/>
              </a:rPr>
              <a:t>(4) </a:t>
            </a:r>
          </a:p>
        </p:txBody>
      </p:sp>
      <p:sp>
        <p:nvSpPr>
          <p:cNvPr id="56" name="Rectangle 55"/>
          <p:cNvSpPr/>
          <p:nvPr/>
        </p:nvSpPr>
        <p:spPr>
          <a:xfrm>
            <a:off x="15957882" y="31001133"/>
            <a:ext cx="71865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Fig.5 :</a:t>
            </a:r>
            <a:r>
              <a:rPr lang="fr-FR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map</a:t>
            </a:r>
            <a:r>
              <a:rPr lang="fr-FR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of the </a:t>
            </a:r>
            <a:r>
              <a:rPr lang="fr-FR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result</a:t>
            </a:r>
            <a:r>
              <a:rPr lang="fr-FR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3</a:t>
            </a:r>
          </a:p>
        </p:txBody>
      </p:sp>
      <p:sp>
        <p:nvSpPr>
          <p:cNvPr id="58" name="Rectangle 57"/>
          <p:cNvSpPr/>
          <p:nvPr/>
        </p:nvSpPr>
        <p:spPr>
          <a:xfrm>
            <a:off x="1727693" y="37637638"/>
            <a:ext cx="353808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Fig.7 : </a:t>
            </a:r>
            <a:r>
              <a:rPr lang="fr-FR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Maps</a:t>
            </a:r>
            <a:r>
              <a:rPr lang="fr-FR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crossing</a:t>
            </a:r>
            <a:r>
              <a:rPr lang="fr-FR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2381569" y="38462259"/>
            <a:ext cx="219803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Fig.8: </a:t>
            </a:r>
            <a:r>
              <a:rPr lang="fr-FR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Map</a:t>
            </a:r>
            <a:r>
              <a:rPr lang="fr-FR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of the </a:t>
            </a:r>
            <a:r>
              <a:rPr lang="fr-FR" sz="28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result</a:t>
            </a:r>
            <a:r>
              <a:rPr lang="fr-FR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5</a:t>
            </a:r>
            <a:endParaRPr lang="fr-FR" sz="8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1" name="Rectangle 10"/>
          <p:cNvSpPr>
            <a:spLocks noChangeArrowheads="1"/>
          </p:cNvSpPr>
          <p:nvPr/>
        </p:nvSpPr>
        <p:spPr bwMode="auto">
          <a:xfrm>
            <a:off x="305377" y="20432297"/>
            <a:ext cx="14392770" cy="8733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noFill/>
            <a:miter lim="800000"/>
          </a:ln>
        </p:spPr>
        <p:txBody>
          <a:bodyPr wrap="none" lIns="137126" tIns="73152" rIns="137126" bIns="68563" anchor="ctr" anchorCtr="0"/>
          <a:lstStyle>
            <a:defPPr>
              <a:defRPr kern="1200"/>
            </a:defPPr>
          </a:lstStyle>
          <a:p>
            <a:pPr algn="ctr" defTabSz="4702588">
              <a:defRPr/>
            </a:pPr>
            <a:r>
              <a:rPr lang="en-US" sz="4200" b="1" i="1" kern="0" dirty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Results</a:t>
            </a:r>
          </a:p>
        </p:txBody>
      </p:sp>
      <p:sp>
        <p:nvSpPr>
          <p:cNvPr id="62" name="Rectangle 10"/>
          <p:cNvSpPr>
            <a:spLocks noChangeArrowheads="1"/>
          </p:cNvSpPr>
          <p:nvPr/>
        </p:nvSpPr>
        <p:spPr bwMode="auto">
          <a:xfrm>
            <a:off x="42449" y="39156376"/>
            <a:ext cx="14340426" cy="87330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noFill/>
            <a:miter lim="800000"/>
          </a:ln>
        </p:spPr>
        <p:txBody>
          <a:bodyPr wrap="none" lIns="137126" tIns="73152" rIns="137126" bIns="68563" anchor="ctr" anchorCtr="0"/>
          <a:lstStyle>
            <a:defPPr>
              <a:defRPr kern="1200"/>
            </a:defPPr>
          </a:lstStyle>
          <a:p>
            <a:pPr algn="ctr" defTabSz="4702588">
              <a:defRPr/>
            </a:pPr>
            <a:r>
              <a:rPr lang="en-US" sz="4200" b="1" i="1" kern="0" dirty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Conclusion</a:t>
            </a:r>
            <a:endParaRPr lang="en-US" sz="4000" b="1" dirty="0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505741" y="22074041"/>
            <a:ext cx="16562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3600" b="1" dirty="0">
                <a:solidFill>
                  <a:schemeClr val="accent6"/>
                </a:solidFill>
                <a:latin typeface="Source Serif Pro Black" panose="02040903050405020204" pitchFamily="18" charset="0"/>
                <a:ea typeface="Source Serif Pro Black" panose="02040903050405020204" pitchFamily="18" charset="0"/>
              </a:rPr>
              <a:t>       </a:t>
            </a:r>
            <a:r>
              <a:rPr lang="fr-FR" sz="3600" b="1" dirty="0">
                <a:solidFill>
                  <a:srgbClr val="C00000"/>
                </a:solidFill>
                <a:latin typeface="Source Serif Pro Black" panose="02040903050405020204" pitchFamily="18" charset="0"/>
                <a:ea typeface="Source Serif Pro Black" panose="02040903050405020204" pitchFamily="18" charset="0"/>
              </a:rPr>
              <a:t>(2)</a:t>
            </a:r>
            <a:r>
              <a:rPr lang="fr-FR" sz="3600" b="1" dirty="0">
                <a:solidFill>
                  <a:schemeClr val="accent6"/>
                </a:solidFill>
                <a:latin typeface="Source Serif Pro Black" panose="02040903050405020204" pitchFamily="18" charset="0"/>
                <a:ea typeface="Source Serif Pro Black" panose="02040903050405020204" pitchFamily="18" charset="0"/>
              </a:rPr>
              <a:t>  </a:t>
            </a:r>
          </a:p>
        </p:txBody>
      </p:sp>
      <p:sp>
        <p:nvSpPr>
          <p:cNvPr id="67" name="Rectangle 66"/>
          <p:cNvSpPr/>
          <p:nvPr/>
        </p:nvSpPr>
        <p:spPr>
          <a:xfrm>
            <a:off x="19419779" y="34730038"/>
            <a:ext cx="89960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fr-FR" sz="3600" b="1" dirty="0">
                <a:solidFill>
                  <a:srgbClr val="C00000"/>
                </a:solidFill>
                <a:latin typeface="Source Serif Pro Black" panose="02040903050405020204" pitchFamily="18" charset="0"/>
                <a:ea typeface="Source Serif Pro Black" panose="02040903050405020204" pitchFamily="18" charset="0"/>
              </a:rPr>
              <a:t>(5) </a:t>
            </a:r>
          </a:p>
        </p:txBody>
      </p:sp>
      <p:sp>
        <p:nvSpPr>
          <p:cNvPr id="68" name="Rectangle 67"/>
          <p:cNvSpPr/>
          <p:nvPr/>
        </p:nvSpPr>
        <p:spPr>
          <a:xfrm>
            <a:off x="9987684" y="32933328"/>
            <a:ext cx="25250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600" b="1" dirty="0">
                <a:solidFill>
                  <a:srgbClr val="C00000"/>
                </a:solidFill>
                <a:latin typeface="Source Serif Pro Black" panose="02040903050405020204" pitchFamily="18" charset="0"/>
                <a:ea typeface="Source Serif Pro Black" panose="02040903050405020204" pitchFamily="18" charset="0"/>
              </a:rPr>
              <a:t>Discussion</a:t>
            </a:r>
          </a:p>
        </p:txBody>
      </p:sp>
      <p:sp>
        <p:nvSpPr>
          <p:cNvPr id="70" name="Rectangle 69"/>
          <p:cNvSpPr/>
          <p:nvPr/>
        </p:nvSpPr>
        <p:spPr>
          <a:xfrm>
            <a:off x="282295" y="13471682"/>
            <a:ext cx="14163070" cy="664234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Rectangle 70"/>
          <p:cNvSpPr/>
          <p:nvPr/>
        </p:nvSpPr>
        <p:spPr>
          <a:xfrm>
            <a:off x="335321" y="21305599"/>
            <a:ext cx="29699240" cy="1776758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Rectangle 71"/>
          <p:cNvSpPr/>
          <p:nvPr/>
        </p:nvSpPr>
        <p:spPr>
          <a:xfrm>
            <a:off x="104938" y="40108459"/>
            <a:ext cx="14277937" cy="213523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Rectangle 72"/>
          <p:cNvSpPr/>
          <p:nvPr/>
        </p:nvSpPr>
        <p:spPr>
          <a:xfrm>
            <a:off x="15152914" y="13515905"/>
            <a:ext cx="14681628" cy="755884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18850285" y="20183872"/>
            <a:ext cx="812100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Fig.2: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Flow chart representative of the methodology</a:t>
            </a:r>
          </a:p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adopted</a:t>
            </a:r>
            <a:endParaRPr lang="fr-FR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90945" y="8710793"/>
            <a:ext cx="29694007" cy="368078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Rectangle 76"/>
          <p:cNvSpPr/>
          <p:nvPr/>
        </p:nvSpPr>
        <p:spPr>
          <a:xfrm>
            <a:off x="1592531" y="22129145"/>
            <a:ext cx="71903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Result</a:t>
            </a:r>
            <a:r>
              <a:rPr lang="fr-FR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 1</a:t>
            </a:r>
            <a:endParaRPr lang="fr-FR" dirty="0"/>
          </a:p>
        </p:txBody>
      </p:sp>
      <p:sp>
        <p:nvSpPr>
          <p:cNvPr id="78" name="Rectangle 77"/>
          <p:cNvSpPr/>
          <p:nvPr/>
        </p:nvSpPr>
        <p:spPr>
          <a:xfrm>
            <a:off x="8942569" y="22205784"/>
            <a:ext cx="10743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Result</a:t>
            </a:r>
            <a:r>
              <a:rPr lang="fr-FR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2</a:t>
            </a:r>
            <a:endParaRPr lang="fr-FR" dirty="0"/>
          </a:p>
        </p:txBody>
      </p:sp>
      <p:sp>
        <p:nvSpPr>
          <p:cNvPr id="79" name="Rectangle 78"/>
          <p:cNvSpPr/>
          <p:nvPr/>
        </p:nvSpPr>
        <p:spPr>
          <a:xfrm>
            <a:off x="16923855" y="22140252"/>
            <a:ext cx="11384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Result</a:t>
            </a:r>
            <a:r>
              <a:rPr lang="fr-FR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3</a:t>
            </a:r>
            <a:endParaRPr lang="fr-FR" dirty="0"/>
          </a:p>
        </p:txBody>
      </p:sp>
      <p:sp>
        <p:nvSpPr>
          <p:cNvPr id="80" name="Rectangle 79"/>
          <p:cNvSpPr/>
          <p:nvPr/>
        </p:nvSpPr>
        <p:spPr>
          <a:xfrm>
            <a:off x="23629214" y="22012323"/>
            <a:ext cx="10743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Result</a:t>
            </a:r>
            <a:r>
              <a:rPr lang="fr-FR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4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13425271" y="21451497"/>
            <a:ext cx="37889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Your</a:t>
            </a:r>
            <a:r>
              <a:rPr lang="fr-FR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r-FR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result</a:t>
            </a:r>
            <a:r>
              <a:rPr lang="fr-FR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r-FR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is</a:t>
            </a:r>
            <a:r>
              <a:rPr lang="fr-FR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r-FR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here</a:t>
            </a:r>
            <a:endParaRPr lang="fr-FR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50" name="Text Box 39"/>
          <p:cNvSpPr txBox="1">
            <a:spLocks noChangeArrowheads="1"/>
          </p:cNvSpPr>
          <p:nvPr/>
        </p:nvSpPr>
        <p:spPr bwMode="auto">
          <a:xfrm rot="10800000" flipV="1">
            <a:off x="266904" y="7839743"/>
            <a:ext cx="5232726" cy="75403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B2B2B2"/>
            </a:outerShdw>
          </a:effectLst>
        </p:spPr>
        <p:txBody>
          <a:bodyPr wrap="square" lIns="106664" tIns="53332" rIns="106664" bIns="53332">
            <a:spAutoFit/>
          </a:bodyPr>
          <a:lstStyle/>
          <a:p>
            <a:pPr marL="0" marR="0" lvl="0" indent="0" algn="ctr" defTabSz="10668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4200" b="1" i="1" kern="0" dirty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Abstract </a:t>
            </a:r>
            <a:endParaRPr kumimoji="0" lang="fr-FR" sz="4200" b="1" i="1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317" y="13745129"/>
            <a:ext cx="5933541" cy="494451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1818" y="13650556"/>
            <a:ext cx="13788189" cy="6539402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29" y="23014668"/>
            <a:ext cx="7772400" cy="8129672"/>
          </a:xfrm>
          <a:prstGeom prst="rect">
            <a:avLst/>
          </a:prstGeom>
        </p:spPr>
      </p:pic>
      <p:grpSp>
        <p:nvGrpSpPr>
          <p:cNvPr id="64" name="Groupe 63">
            <a:extLst>
              <a:ext uri="{FF2B5EF4-FFF2-40B4-BE49-F238E27FC236}">
                <a16:creationId xmlns:a16="http://schemas.microsoft.com/office/drawing/2014/main" id="{BF8323CB-7E0D-E3CB-5E81-E2D5FCA65937}"/>
              </a:ext>
            </a:extLst>
          </p:cNvPr>
          <p:cNvGrpSpPr/>
          <p:nvPr/>
        </p:nvGrpSpPr>
        <p:grpSpPr>
          <a:xfrm>
            <a:off x="42449" y="23095"/>
            <a:ext cx="30155532" cy="7728940"/>
            <a:chOff x="42449" y="23095"/>
            <a:chExt cx="30155532" cy="7138981"/>
          </a:xfrm>
        </p:grpSpPr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038409E3-DBA7-B555-D663-119C093615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49" y="23095"/>
              <a:ext cx="30155532" cy="7138981"/>
            </a:xfrm>
            <a:prstGeom prst="rect">
              <a:avLst/>
            </a:prstGeom>
          </p:spPr>
        </p:pic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E0CC2CC2-08F4-9709-B16F-291C361CB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66418" y="573958"/>
              <a:ext cx="6068124" cy="2961245"/>
            </a:xfrm>
            <a:prstGeom prst="rect">
              <a:avLst/>
            </a:prstGeom>
          </p:spPr>
        </p:pic>
        <p:sp>
          <p:nvSpPr>
            <p:cNvPr id="24" name="Triangle rectangle 23">
              <a:extLst>
                <a:ext uri="{FF2B5EF4-FFF2-40B4-BE49-F238E27FC236}">
                  <a16:creationId xmlns:a16="http://schemas.microsoft.com/office/drawing/2014/main" id="{2250CD29-BF2A-5793-8186-4BA4A43A1801}"/>
                </a:ext>
              </a:extLst>
            </p:cNvPr>
            <p:cNvSpPr/>
            <p:nvPr/>
          </p:nvSpPr>
          <p:spPr>
            <a:xfrm rot="16200000">
              <a:off x="24804363" y="1821882"/>
              <a:ext cx="2568125" cy="8062490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B8BDC2C0-7027-9D27-3BBA-905A3F2186C5}"/>
              </a:ext>
            </a:extLst>
          </p:cNvPr>
          <p:cNvSpPr/>
          <p:nvPr/>
        </p:nvSpPr>
        <p:spPr>
          <a:xfrm>
            <a:off x="14918210" y="40108458"/>
            <a:ext cx="15322077" cy="213523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F46C677B-E152-AAFC-77C3-8F4167DBD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5750" y="39210049"/>
            <a:ext cx="14340426" cy="87330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noFill/>
            <a:miter lim="800000"/>
          </a:ln>
        </p:spPr>
        <p:txBody>
          <a:bodyPr wrap="none" lIns="137126" tIns="73152" rIns="137126" bIns="68563" anchor="ctr" anchorCtr="0"/>
          <a:lstStyle>
            <a:defPPr>
              <a:defRPr kern="1200"/>
            </a:defPPr>
          </a:lstStyle>
          <a:p>
            <a:pPr algn="ctr" defTabSz="4702588">
              <a:defRPr/>
            </a:pPr>
            <a:r>
              <a:rPr lang="en-US" sz="4200" b="1" i="1" kern="0" dirty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References</a:t>
            </a:r>
            <a:endParaRPr lang="en-US" sz="4000" b="1" dirty="0">
              <a:solidFill>
                <a:prstClr val="white"/>
              </a:solidFill>
              <a:latin typeface="+mj-lt"/>
              <a:cs typeface="Arial"/>
            </a:endParaRPr>
          </a:p>
        </p:txBody>
      </p:sp>
      <p:sp>
        <p:nvSpPr>
          <p:cNvPr id="28" name="Rectangle 2033">
            <a:extLst>
              <a:ext uri="{FF2B5EF4-FFF2-40B4-BE49-F238E27FC236}">
                <a16:creationId xmlns:a16="http://schemas.microsoft.com/office/drawing/2014/main" id="{5226A2D6-11A3-7442-DB43-B12DAAAF3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21" y="1393835"/>
            <a:ext cx="24616570" cy="321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7228" tIns="67228" rIns="67228" bIns="67228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defTabSz="842167" eaLnBrk="1" hangingPunct="1">
              <a:defRPr/>
            </a:pPr>
            <a:r>
              <a:rPr lang="en-US" altLang="fr-FR" sz="5000" b="1" dirty="0">
                <a:solidFill>
                  <a:schemeClr val="bg1"/>
                </a:solidFill>
                <a:latin typeface="DaytonaPro-Bold" panose="020B0804030503040204" pitchFamily="34" charset="0"/>
              </a:rPr>
              <a:t>Your Title is here (</a:t>
            </a:r>
            <a:r>
              <a:rPr lang="en-US" altLang="fr-FR" sz="5000" b="1" dirty="0" err="1">
                <a:solidFill>
                  <a:schemeClr val="bg1"/>
                </a:solidFill>
                <a:latin typeface="DaytonaPro-Bold" panose="020B0804030503040204" pitchFamily="34" charset="0"/>
              </a:rPr>
              <a:t>DaytonaPro</a:t>
            </a:r>
            <a:r>
              <a:rPr lang="en-US" altLang="fr-FR" sz="5000" b="1" dirty="0">
                <a:solidFill>
                  <a:schemeClr val="bg1"/>
                </a:solidFill>
                <a:latin typeface="DaytonaPro-Bold" panose="020B0804030503040204" pitchFamily="34" charset="0"/>
              </a:rPr>
              <a:t>-Bold, size:50)</a:t>
            </a:r>
          </a:p>
          <a:p>
            <a:pPr defTabSz="842167">
              <a:defRPr/>
            </a:pPr>
            <a:r>
              <a:rPr lang="en-US" altLang="fr-FR" sz="5000" b="1" dirty="0">
                <a:solidFill>
                  <a:schemeClr val="bg1"/>
                </a:solidFill>
                <a:latin typeface="DaytonaPro-Bold" panose="020B0804030503040204" pitchFamily="34" charset="0"/>
              </a:rPr>
              <a:t>Your Title is here (</a:t>
            </a:r>
            <a:r>
              <a:rPr lang="en-US" altLang="fr-FR" sz="5000" b="1" dirty="0" err="1">
                <a:solidFill>
                  <a:schemeClr val="bg1"/>
                </a:solidFill>
                <a:latin typeface="DaytonaPro-Bold" panose="020B0804030503040204" pitchFamily="34" charset="0"/>
              </a:rPr>
              <a:t>DaytonaPro</a:t>
            </a:r>
            <a:r>
              <a:rPr lang="en-US" altLang="fr-FR" sz="5000" b="1" dirty="0">
                <a:solidFill>
                  <a:schemeClr val="bg1"/>
                </a:solidFill>
                <a:latin typeface="DaytonaPro-Bold" panose="020B0804030503040204" pitchFamily="34" charset="0"/>
              </a:rPr>
              <a:t>-Bold, size:50)</a:t>
            </a:r>
          </a:p>
          <a:p>
            <a:pPr defTabSz="842167">
              <a:defRPr/>
            </a:pPr>
            <a:r>
              <a:rPr lang="en-US" altLang="fr-FR" sz="5000" b="1" dirty="0">
                <a:solidFill>
                  <a:schemeClr val="bg1"/>
                </a:solidFill>
                <a:latin typeface="DaytonaPro-Bold" panose="020B0804030503040204" pitchFamily="34" charset="0"/>
              </a:rPr>
              <a:t>Your Title is here (</a:t>
            </a:r>
            <a:r>
              <a:rPr lang="en-US" altLang="fr-FR" sz="5000" b="1" dirty="0" err="1">
                <a:solidFill>
                  <a:schemeClr val="bg1"/>
                </a:solidFill>
                <a:latin typeface="DaytonaPro-Bold" panose="020B0804030503040204" pitchFamily="34" charset="0"/>
              </a:rPr>
              <a:t>DaytonaPro</a:t>
            </a:r>
            <a:r>
              <a:rPr lang="en-US" altLang="fr-FR" sz="5000" b="1" dirty="0">
                <a:solidFill>
                  <a:schemeClr val="bg1"/>
                </a:solidFill>
                <a:latin typeface="DaytonaPro-Bold" panose="020B0804030503040204" pitchFamily="34" charset="0"/>
              </a:rPr>
              <a:t>-Bold, size:50)</a:t>
            </a:r>
          </a:p>
          <a:p>
            <a:pPr defTabSz="842167" eaLnBrk="1" hangingPunct="1">
              <a:defRPr/>
            </a:pPr>
            <a:endParaRPr lang="en-US" altLang="fr-FR" sz="5000" b="1" dirty="0">
              <a:solidFill>
                <a:schemeClr val="bg1"/>
              </a:solidFill>
              <a:latin typeface="DaytonaPro-Bold" panose="020B0804030503040204" pitchFamily="34" charset="0"/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45916F4A-B3EF-F02B-00C2-0346396EA45B}"/>
              </a:ext>
            </a:extLst>
          </p:cNvPr>
          <p:cNvSpPr txBox="1"/>
          <p:nvPr/>
        </p:nvSpPr>
        <p:spPr>
          <a:xfrm>
            <a:off x="335321" y="4029750"/>
            <a:ext cx="173899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815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Author name (</a:t>
            </a:r>
            <a:r>
              <a:rPr lang="en-US" altLang="fr-FR" sz="3600" dirty="0">
                <a:solidFill>
                  <a:srgbClr val="FFC000"/>
                </a:solidFill>
                <a:latin typeface="Calibri Light"/>
              </a:rPr>
              <a:t>1</a:t>
            </a:r>
            <a:r>
              <a:rPr kumimoji="0" lang="en-US" alt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), Author name (</a:t>
            </a:r>
            <a:r>
              <a:rPr lang="en-US" altLang="fr-FR" sz="3600" dirty="0">
                <a:solidFill>
                  <a:srgbClr val="FFC000"/>
                </a:solidFill>
                <a:latin typeface="Calibri Light"/>
              </a:rPr>
              <a:t>2</a:t>
            </a:r>
            <a:r>
              <a:rPr kumimoji="0" lang="en-US" alt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),  Author name (</a:t>
            </a:r>
            <a:r>
              <a:rPr lang="en-US" altLang="fr-FR" sz="3600" dirty="0">
                <a:solidFill>
                  <a:srgbClr val="FFC000"/>
                </a:solidFill>
                <a:latin typeface="Calibri Light"/>
              </a:rPr>
              <a:t>3</a:t>
            </a:r>
            <a:r>
              <a:rPr kumimoji="0" lang="en-US" alt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), Author name (</a:t>
            </a:r>
            <a:r>
              <a:rPr lang="en-US" altLang="fr-FR" sz="3600" dirty="0">
                <a:solidFill>
                  <a:srgbClr val="FFC000"/>
                </a:solidFill>
                <a:latin typeface="Calibri Light"/>
              </a:rPr>
              <a:t>4</a:t>
            </a:r>
            <a:r>
              <a:rPr kumimoji="0" lang="en-US" alt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) 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B45BCFB3-DCDB-FE64-DC5D-11A56485B475}"/>
              </a:ext>
            </a:extLst>
          </p:cNvPr>
          <p:cNvSpPr txBox="1"/>
          <p:nvPr/>
        </p:nvSpPr>
        <p:spPr>
          <a:xfrm>
            <a:off x="372614" y="4803008"/>
            <a:ext cx="17389928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buFontTx/>
              <a:buAutoNum type="arabicParenBoth"/>
            </a:pPr>
            <a:r>
              <a:rPr kumimoji="0" lang="en-US" altLang="fr-FR" sz="3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Laboratory/Center name, University name, Country </a:t>
            </a:r>
          </a:p>
          <a:p>
            <a:pPr marL="742950" indent="-742950">
              <a:buFontTx/>
              <a:buAutoNum type="arabicParenBoth"/>
            </a:pPr>
            <a:r>
              <a:rPr kumimoji="0" lang="en-US" altLang="fr-FR" sz="3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Laboratory/Center name, University name, Country</a:t>
            </a:r>
          </a:p>
          <a:p>
            <a:pPr marL="742950" indent="-742950">
              <a:buFontTx/>
              <a:buAutoNum type="arabicParenBoth"/>
            </a:pPr>
            <a:r>
              <a:rPr kumimoji="0" lang="en-US" altLang="fr-FR" sz="3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Laboratory/Center name, University name, Country</a:t>
            </a:r>
          </a:p>
          <a:p>
            <a:pPr marL="742950" indent="-742950">
              <a:buFontTx/>
              <a:buAutoNum type="arabicParenBoth"/>
            </a:pPr>
            <a:r>
              <a:rPr kumimoji="0" lang="en-US" altLang="fr-FR" sz="3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Laboratory/Center name, University name, Country</a:t>
            </a:r>
          </a:p>
          <a:p>
            <a:pPr marL="742950" indent="-742950">
              <a:buFontTx/>
              <a:buAutoNum type="arabicParenBoth"/>
            </a:pPr>
            <a:endParaRPr kumimoji="0" lang="en-US" altLang="fr-FR" sz="3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pPr marL="742950" indent="-742950">
              <a:buAutoNum type="arabicParenBoth"/>
            </a:pPr>
            <a:endParaRPr kumimoji="0" lang="en-US" altLang="fr-FR" sz="3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  <a:p>
            <a:endParaRPr lang="fr-FR" sz="3400" dirty="0"/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2561CCD2-91B1-95B9-8D11-8C00C4FEED79}"/>
              </a:ext>
            </a:extLst>
          </p:cNvPr>
          <p:cNvSpPr txBox="1"/>
          <p:nvPr/>
        </p:nvSpPr>
        <p:spPr>
          <a:xfrm>
            <a:off x="631299" y="6921317"/>
            <a:ext cx="1738992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815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fr-FR" sz="3400" i="1" dirty="0">
                <a:solidFill>
                  <a:schemeClr val="bg1"/>
                </a:solidFill>
                <a:latin typeface="Calibri Light"/>
              </a:rPr>
              <a:t>*name@corresponding-author.com</a:t>
            </a:r>
            <a:endParaRPr kumimoji="0" lang="en-US" altLang="fr-FR" sz="34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57" name="ZoneTexte 9">
            <a:extLst>
              <a:ext uri="{FF2B5EF4-FFF2-40B4-BE49-F238E27FC236}">
                <a16:creationId xmlns:a16="http://schemas.microsoft.com/office/drawing/2014/main" id="{607EF770-2C19-DB06-899C-7C6E79157FD1}"/>
              </a:ext>
            </a:extLst>
          </p:cNvPr>
          <p:cNvSpPr txBox="1">
            <a:spLocks noChangeArrowheads="1"/>
          </p:cNvSpPr>
          <p:nvPr/>
        </p:nvSpPr>
        <p:spPr bwMode="auto">
          <a:xfrm rot="1009179">
            <a:off x="27225749" y="6330475"/>
            <a:ext cx="2923364" cy="768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defTabSz="84216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4397" b="1" dirty="0">
                <a:solidFill>
                  <a:srgbClr val="F2F2F2"/>
                </a:solidFill>
                <a:latin typeface="Tw Cen MT" panose="020B0602020104020603" pitchFamily="34" charset="0"/>
              </a:rPr>
              <a:t>Paper </a:t>
            </a:r>
            <a:r>
              <a:rPr lang="fr-FR" altLang="fr-FR" sz="4397" b="1" dirty="0" err="1">
                <a:solidFill>
                  <a:srgbClr val="F2F2F2"/>
                </a:solidFill>
                <a:latin typeface="Tw Cen MT" panose="020B0602020104020603" pitchFamily="34" charset="0"/>
              </a:rPr>
              <a:t>num</a:t>
            </a:r>
            <a:r>
              <a:rPr lang="fr-FR" altLang="fr-FR" sz="4397" b="1" dirty="0">
                <a:solidFill>
                  <a:srgbClr val="F2F2F2"/>
                </a:solidFill>
                <a:latin typeface="Tw Cen MT" panose="020B0602020104020603" pitchFamily="34" charset="0"/>
              </a:rPr>
              <a:t>°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6F40CFC6-195A-6465-5CE9-0BBD18F92DF6}"/>
              </a:ext>
            </a:extLst>
          </p:cNvPr>
          <p:cNvSpPr txBox="1"/>
          <p:nvPr/>
        </p:nvSpPr>
        <p:spPr>
          <a:xfrm>
            <a:off x="24721023" y="3530083"/>
            <a:ext cx="1740625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u="sng" dirty="0">
                <a:solidFill>
                  <a:schemeClr val="bg1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www.2023.isee-geomatics.com</a:t>
            </a:r>
            <a:endParaRPr lang="fr-FR" sz="2800" u="sng" dirty="0">
              <a:solidFill>
                <a:schemeClr val="bg1"/>
              </a:solidFill>
            </a:endParaRPr>
          </a:p>
          <a:p>
            <a:r>
              <a:rPr lang="fr-FR" sz="2800" u="sng" dirty="0">
                <a:solidFill>
                  <a:schemeClr val="bg1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www.atg.geomatique.com.tn</a:t>
            </a:r>
            <a:r>
              <a:rPr lang="fr-FR" sz="2800" u="sng" dirty="0">
                <a:solidFill>
                  <a:schemeClr val="bg1"/>
                </a:solidFill>
              </a:rPr>
              <a:t>  </a:t>
            </a:r>
          </a:p>
          <a:p>
            <a:endParaRPr lang="fr-FR" sz="2800" u="sng" dirty="0">
              <a:solidFill>
                <a:schemeClr val="bg1"/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EA1AFC7-AE78-FCAF-D394-30AB58C756CF}"/>
              </a:ext>
            </a:extLst>
          </p:cNvPr>
          <p:cNvSpPr/>
          <p:nvPr/>
        </p:nvSpPr>
        <p:spPr>
          <a:xfrm>
            <a:off x="266904" y="40220984"/>
            <a:ext cx="13987475" cy="2062103"/>
          </a:xfrm>
          <a:prstGeom prst="rect">
            <a:avLst/>
          </a:prstGeom>
          <a:gradFill flip="none" rotWithShape="1">
            <a:gsLst>
              <a:gs pos="40696">
                <a:srgbClr val="F0F0F0"/>
              </a:gs>
              <a:gs pos="3800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34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just"/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Your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conclusion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is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here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Your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conclusion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is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here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Your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conclusion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is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here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Your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conclusion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is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here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Your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conclusion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is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here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Your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conclusion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is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here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Your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conclusion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is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here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Your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conclusion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is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here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Your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conclusion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is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here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Your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conclusion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is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here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Your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conclusion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is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here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Your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conclusion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is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here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Your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conclusion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is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here</a:t>
            </a:r>
            <a:r>
              <a:rPr lang="fr-FR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81" name="Text Box 2438">
            <a:extLst>
              <a:ext uri="{FF2B5EF4-FFF2-40B4-BE49-F238E27FC236}">
                <a16:creationId xmlns:a16="http://schemas.microsoft.com/office/drawing/2014/main" id="{AD1751B0-EE52-9454-DE4C-1C1F83FE7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18210" y="40108458"/>
            <a:ext cx="15055174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defTabSz="77152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2200" b="1" dirty="0">
                <a:latin typeface="+mn-lt"/>
                <a:cs typeface="Times New Roman" panose="02020603050405020304" pitchFamily="18" charset="0"/>
              </a:rPr>
              <a:t>[1] </a:t>
            </a:r>
            <a:r>
              <a:rPr lang="en-US" sz="2200" dirty="0"/>
              <a:t>Wald L., </a:t>
            </a:r>
            <a:r>
              <a:rPr lang="en-US" sz="2200" dirty="0" err="1"/>
              <a:t>Monget</a:t>
            </a:r>
            <a:r>
              <a:rPr lang="en-US" sz="2200" dirty="0"/>
              <a:t> J.M., 1982 : Remote sensing of the sea-state using the 0.8-1.1 micron channel. International journal of remote sensing in press</a:t>
            </a:r>
            <a:r>
              <a:rPr lang="en-US" altLang="fr-FR" sz="2200" b="1" dirty="0">
                <a:latin typeface="+mn-lt"/>
                <a:cs typeface="Times New Roman" panose="02020603050405020304" pitchFamily="18" charset="0"/>
              </a:rPr>
              <a:t>. </a:t>
            </a:r>
          </a:p>
          <a:p>
            <a:pPr algn="just" defTabSz="77152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2200" b="1" dirty="0">
                <a:latin typeface="+mn-lt"/>
                <a:cs typeface="Times New Roman" panose="02020603050405020304" pitchFamily="18" charset="0"/>
              </a:rPr>
              <a:t>[2] </a:t>
            </a:r>
            <a:r>
              <a:rPr lang="fr-FR" sz="2200" dirty="0" err="1"/>
              <a:t>Barhoumi</a:t>
            </a:r>
            <a:r>
              <a:rPr lang="fr-FR" sz="2200" dirty="0"/>
              <a:t>. B. 2014. </a:t>
            </a:r>
            <a:r>
              <a:rPr lang="fr-FR" sz="2200" dirty="0" err="1"/>
              <a:t>Biosurveillance</a:t>
            </a:r>
            <a:r>
              <a:rPr lang="fr-FR" sz="2200" dirty="0"/>
              <a:t> de la pollution de la lagune de Bizerte (Tunisie) par l’analyse comparée des niveaux de contamination et de l’écotoxicité des sédiments et du biote. (Bizerte), 15-23pp. </a:t>
            </a:r>
            <a:r>
              <a:rPr lang="en-US" altLang="fr-FR" sz="2200" b="1" dirty="0">
                <a:latin typeface="+mn-lt"/>
                <a:cs typeface="Times New Roman" panose="02020603050405020304" pitchFamily="18" charset="0"/>
              </a:rPr>
              <a:t>. </a:t>
            </a:r>
          </a:p>
          <a:p>
            <a:pPr algn="just" defTabSz="77152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fr-FR" sz="2200" b="1" dirty="0">
                <a:latin typeface="+mn-lt"/>
                <a:cs typeface="Times New Roman" panose="02020603050405020304" pitchFamily="18" charset="0"/>
              </a:rPr>
              <a:t>[3] </a:t>
            </a:r>
            <a:r>
              <a:rPr lang="fr-FR" sz="2200" dirty="0" err="1"/>
              <a:t>Najoui</a:t>
            </a:r>
            <a:r>
              <a:rPr lang="fr-FR" sz="2200" dirty="0"/>
              <a:t> Z., 2017. Prétraitement optimal des images radar et modélisation des dérives de nappes d'hydrocarbures pour l'aide à la photo-interprétation en exploration pétrolière et surveillance environnementale. Thèse de Doctorat Université Paris Est.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47741C4-6675-1280-1E6C-C0A7838CC19F}"/>
              </a:ext>
            </a:extLst>
          </p:cNvPr>
          <p:cNvSpPr txBox="1"/>
          <p:nvPr/>
        </p:nvSpPr>
        <p:spPr>
          <a:xfrm>
            <a:off x="7363830" y="206673"/>
            <a:ext cx="2128386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15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The Third Edition of International ISEE GEOMATICS</a:t>
            </a:r>
          </a:p>
          <a:p>
            <a:pPr marL="0" marR="0" lvl="0" indent="0" algn="ctr" defTabSz="815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TIMELINE GEOMATICS!</a:t>
            </a:r>
          </a:p>
          <a:p>
            <a:pPr marL="0" marR="0" lvl="0" indent="0" algn="ctr" defTabSz="815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ARTIFICIAL INTELLIGENCE ROLE &amp;CLIMATE CHANGE IMPACT</a:t>
            </a:r>
          </a:p>
          <a:p>
            <a:pPr marL="0" marR="0" lvl="0" indent="0" algn="ctr" defTabSz="8152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30 </a:t>
            </a:r>
            <a:r>
              <a:rPr kumimoji="0" lang="en-US" alt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th</a:t>
            </a:r>
            <a:r>
              <a:rPr kumimoji="0" lang="en-US" alt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October – 1 </a:t>
            </a:r>
            <a:r>
              <a:rPr kumimoji="0" lang="en-US" alt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st</a:t>
            </a:r>
            <a:r>
              <a:rPr kumimoji="0" lang="en-US" alt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November 2023,, </a:t>
            </a:r>
            <a:r>
              <a:rPr kumimoji="0" lang="en-US" alt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Hammamet</a:t>
            </a:r>
            <a:r>
              <a:rPr kumimoji="0" lang="en-US" altLang="fr-FR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- TUNISIA</a:t>
            </a:r>
          </a:p>
        </p:txBody>
      </p:sp>
    </p:spTree>
    <p:extLst>
      <p:ext uri="{BB962C8B-B14F-4D97-AF65-F5344CB8AC3E}">
        <p14:creationId xmlns:p14="http://schemas.microsoft.com/office/powerpoint/2010/main" val="52983237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1512</TotalTime>
  <Words>826</Words>
  <Application>Microsoft Office PowerPoint</Application>
  <PresentationFormat>Personnalisé</PresentationFormat>
  <Paragraphs>56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DaytonaPro-Bold</vt:lpstr>
      <vt:lpstr>Source Serif Pro Black</vt:lpstr>
      <vt:lpstr>Times New Roman</vt:lpstr>
      <vt:lpstr>Tw Cen MT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Windows</dc:creator>
  <cp:lastModifiedBy>Cyrine</cp:lastModifiedBy>
  <cp:revision>70</cp:revision>
  <dcterms:created xsi:type="dcterms:W3CDTF">2022-03-11T13:59:01Z</dcterms:created>
  <dcterms:modified xsi:type="dcterms:W3CDTF">2023-02-21T13:52:42Z</dcterms:modified>
</cp:coreProperties>
</file>